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75" r:id="rId5"/>
    <p:sldId id="259" r:id="rId6"/>
    <p:sldId id="260" r:id="rId7"/>
    <p:sldId id="263" r:id="rId8"/>
    <p:sldId id="264" r:id="rId9"/>
    <p:sldId id="274" r:id="rId10"/>
    <p:sldId id="281" r:id="rId11"/>
    <p:sldId id="276" r:id="rId12"/>
    <p:sldId id="277" r:id="rId13"/>
    <p:sldId id="261" r:id="rId14"/>
    <p:sldId id="267" r:id="rId15"/>
    <p:sldId id="262" r:id="rId16"/>
    <p:sldId id="265" r:id="rId17"/>
    <p:sldId id="266" r:id="rId18"/>
    <p:sldId id="278" r:id="rId19"/>
    <p:sldId id="279" r:id="rId20"/>
    <p:sldId id="280" r:id="rId21"/>
    <p:sldId id="268" r:id="rId22"/>
    <p:sldId id="272" r:id="rId23"/>
    <p:sldId id="273" r:id="rId24"/>
    <p:sldId id="269" r:id="rId25"/>
    <p:sldId id="27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49" autoAdjust="0"/>
    <p:restoredTop sz="94118" autoAdjust="0"/>
  </p:normalViewPr>
  <p:slideViewPr>
    <p:cSldViewPr snapToGrid="0">
      <p:cViewPr varScale="1">
        <p:scale>
          <a:sx n="88" d="100"/>
          <a:sy n="88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FB93C-B31A-4DC0-BCDB-1E45C903AD3E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DC575-CE38-4417-870E-56AA7CE44A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68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9DC575-CE38-4417-870E-56AA7CE44A8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24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6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15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569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430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921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6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838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164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5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43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788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05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74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82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40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84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9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978D59-0BF0-41D0-B693-AB517B466F85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1F5F509-F6F0-4DA7-990D-AB564AF32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89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fif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100368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 практикум с педагогами на тему: «Особенности организации  работы с детьми с РАС»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8" y="3971499"/>
            <a:ext cx="6815669" cy="1006900"/>
          </a:xfrm>
        </p:spPr>
        <p:txBody>
          <a:bodyPr>
            <a:normAutofit fontScale="55000" lnSpcReduction="2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– психологи: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Анна Дмитриевна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Шефер Дарья Николаевна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6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Ханты – </a:t>
            </a:r>
            <a:r>
              <a:rPr lang="ru-RU" sz="1600" dirty="0" smtClean="0"/>
              <a:t>Мансийск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/>
              <a:t> </a:t>
            </a:r>
            <a:r>
              <a:rPr lang="ru-RU" sz="1600" dirty="0"/>
              <a:t>2021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600" dirty="0" smtClean="0"/>
          </a:p>
        </p:txBody>
      </p:sp>
      <p:pic>
        <p:nvPicPr>
          <p:cNvPr id="4" name="Рисунок 3" descr="Эмблема сади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771" y="1651378"/>
            <a:ext cx="1071908" cy="106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649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12" y="820761"/>
            <a:ext cx="4430120" cy="29534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458" y="968990"/>
            <a:ext cx="5921992" cy="517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34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28" y="903513"/>
            <a:ext cx="3501571" cy="3501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999" y="3269344"/>
            <a:ext cx="2685143" cy="2819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173" y="903513"/>
            <a:ext cx="4339390" cy="3069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948" y="4180115"/>
            <a:ext cx="2648765" cy="19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" t="8669" r="4044" b="4270"/>
          <a:stretch/>
        </p:blipFill>
        <p:spPr>
          <a:xfrm>
            <a:off x="3251200" y="696686"/>
            <a:ext cx="5921829" cy="532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0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885" y="751344"/>
            <a:ext cx="106389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Взаимодействуйте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ребёнком, только когда он готов к этому.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-Вступайте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тактильный контакт с ребёнком, только когда он сам просит об этом.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-Научитесь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улавливать изменения в поведении ребенка, не давайте ему выйти в деструктивную деятельность.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-Соблюдайте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ежедневные ритуалы.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трогайте ребенка.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-Принимайте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таким, какой он есть.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повышайте голос и не издавайте громких звуков.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выпускайте ребенка из поля своего зрения. Ребенок должен понимать, что всегда может подойти к вам.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-Совместно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создайте «укромное место», где ребенок может посидеть один и никто не будет ему мешать.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-Все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общение и обучение можно вести через игрушку, значимую для ребенка.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7338" y="2408279"/>
            <a:ext cx="2840982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5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714" y="806744"/>
            <a:ext cx="8418286" cy="3762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игр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решает следующие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переживание приятных эмоций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положительно сказывается на настроении и поведении ребенка;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возникновение эмоционального контакта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взрослым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появление в жизни ребенка человека, который понимает его, открывает новые возможности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влияет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сам ход дальнейшего развития ребенка;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ребенком новой информации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важно для расширения его представлений об окружающем мире;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внесение в игру новых социальных смыслов 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посредством введения сюжетов, что в целом приближает ребенка к миру людей, дает новые представления о социальных взаимоотношениях.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4390572"/>
            <a:ext cx="2206171" cy="16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83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657" y="885371"/>
            <a:ext cx="84763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что играть с ребенком -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аутистом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1829" y="1640114"/>
            <a:ext cx="83021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Предметные игры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Стереотипные игры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Подвижные игры (игры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правилами)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Виды сенсорных игры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водой, 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красками,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 пластилином, тестом, глиной,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со звуком,</a:t>
            </a:r>
          </a:p>
          <a:p>
            <a:pPr marL="457200" indent="-457200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 конструктором, кубиками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развитие мелкой моторики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293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4743" y="783771"/>
            <a:ext cx="10189029" cy="1585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95399" y="783772"/>
            <a:ext cx="6241816" cy="84182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игры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754743" y="1625599"/>
            <a:ext cx="7125682" cy="470262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игры обучают детей обращать внимание на разные свойства предметов и контактировать с другими людьми, чтобы играть в паре или группе. Примеры предметных игр: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«Мячик, катись»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Сядьте на пол напротив малыша и толкните к нему мячик. Предложите ребенку возвращать мяч таким же способом. Когда он научится играть в паре, можно будет перейти и к групповой игре;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«Открой-закрой»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Подготовьте несколько небольших емкостей – коробочек, футляров, баночек, которые закрываются разными способами. Спрячьте туда мелкие предметы и попросите малыша достать их. Если он не справится с первого раза – наглядно продемонстрируйте, как нужно открывать емкости;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«Ужин для кукол»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Ребенок должен «угощать» кукол разными «блюдами» собственного приготовления. Для готовки можно использовать пластилин, кинетический песок, глину, пенопласт и т. д. Показывайте ребенку, как «готовить» колбасу, хлеб, пирожное, кашу и поощряйте его «готовить» самостоятельно.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6" r="24166"/>
          <a:stretch>
            <a:fillRect/>
          </a:stretch>
        </p:blipFill>
        <p:spPr>
          <a:xfrm>
            <a:off x="8052030" y="1041400"/>
            <a:ext cx="3063347" cy="4775200"/>
          </a:xfrm>
        </p:spPr>
      </p:pic>
    </p:spTree>
    <p:extLst>
      <p:ext uri="{BB962C8B-B14F-4D97-AF65-F5344CB8AC3E}">
        <p14:creationId xmlns:p14="http://schemas.microsoft.com/office/powerpoint/2010/main" val="344489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827314"/>
            <a:ext cx="6241816" cy="537029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Стереотипные игры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1" r="33211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0857" y="1364342"/>
            <a:ext cx="6782472" cy="450668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аутичного ребенка есть любимые игры — одна или несколько. В таких играх ребенок может часами манипулировать предметами, совершая странные действия.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особенности таких стереотипных игр следующие: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цель и логика игры, смысл производимых действий часто непонятны для окружающих;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этой игре подразумевается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единственный участник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сам ребенок;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повторяемость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ребенок раз за разом совершает один и тот же набор действий и манипуляций;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неизменность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раз установившись, игра остается одинаковой на протяжении очень длительного времени;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ребенок может играть в такую игру годами.                         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5647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1" y="1222827"/>
            <a:ext cx="5234819" cy="3926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3" y="1222827"/>
            <a:ext cx="5080000" cy="387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" y="1219200"/>
            <a:ext cx="4891315" cy="37374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94" y="1219200"/>
            <a:ext cx="4799391" cy="373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5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17"/>
          <a:stretch/>
        </p:blipFill>
        <p:spPr>
          <a:xfrm>
            <a:off x="2032000" y="885149"/>
            <a:ext cx="8127999" cy="50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77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2102" y="1406675"/>
            <a:ext cx="5002591" cy="3751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3123" y="1429656"/>
            <a:ext cx="5186438" cy="388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9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928914"/>
            <a:ext cx="6241816" cy="1124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Сенсорные игры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r="3395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43429" y="1041399"/>
            <a:ext cx="7151402" cy="508362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Сенсорными мы условно называем игры, цель которых — дать ребенку новые чувственные ощущения. Ощущения могут быть самыми разнообразными:</a:t>
            </a:r>
          </a:p>
          <a:p>
            <a:pPr algn="just"/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(например, ребенок видит яркие цве­та, их перетекание друг 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друга,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смешивание):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слуховые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слышит разнообразные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звуки, от шуршанья опавших листьев до звучания музыкальных инструментов, учится их различать);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тактильные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(то, что ребенок ощущает посредством прикосновений, ощупывания: это и различные по фактуре материалы, от мягкого махрового полотенца до про­хладной гладкой поверхности стекла; и различные по величине и форме предметы — большой мяч и крохотные бусинки, различные шарики и кубики; и соприкоснове­ния, объятия с другим человеком);                </a:t>
            </a:r>
          </a:p>
          <a:p>
            <a:pPr algn="just"/>
            <a:r>
              <a:rPr lang="ru-RU" sz="1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(ощущения от движений тела в пространстве и ритма движений — ходьба, бег, танцы);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обонятельные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вдыхает и учится разли­чать разнообразные запахи окружающего мира — от аромата котлетки и маминых духов до запаха деревян­ного забора и стальной перекладины);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вкусовые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(ребенок пробует и учится различать на вкус разные продукты питания и блюда).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6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9" r="17919"/>
          <a:stretch>
            <a:fillRect/>
          </a:stretch>
        </p:blipFill>
        <p:spPr>
          <a:xfrm>
            <a:off x="8126639" y="635000"/>
            <a:ext cx="3063875" cy="47752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629" y="961643"/>
            <a:ext cx="2860969" cy="2521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70" y="3723820"/>
            <a:ext cx="3585029" cy="20165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049" y="4026808"/>
            <a:ext cx="2042549" cy="17135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13" y="961642"/>
            <a:ext cx="1579071" cy="236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46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96" y="922164"/>
            <a:ext cx="3948824" cy="26338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849" y="1083424"/>
            <a:ext cx="4064902" cy="30493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028" y="3672113"/>
            <a:ext cx="3231242" cy="23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24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399" y="682170"/>
            <a:ext cx="6241816" cy="110308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сенсорных игр решает следующие задачи:    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6" r="24576"/>
          <a:stretch>
            <a:fillRect/>
          </a:stretch>
        </p:blipFill>
        <p:spPr>
          <a:xfrm>
            <a:off x="8210945" y="1055914"/>
            <a:ext cx="3063347" cy="4775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3770" y="1785257"/>
            <a:ext cx="7155543" cy="41656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переживание приятных эмоций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положительно сказывается на настроении и поведении ребенка;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эмоционального контакта со взрослым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появление в жизни ребенка человека, который понимает его, открывает новые возможности для проведения коррекционной работы и влияния на сам ход дальнейшего развития ребенка;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ребенком новой сенсорной информа­ции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важно для расширения его представлений об окружающем мире;                             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внесение в игру новых социальных смыслов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по­средством введения сюжетов, что в целом приближает ребенка к миру людей, дает новые представления о со­циальных взаимоотношениях.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209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973" y="566058"/>
            <a:ext cx="9318170" cy="563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45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040" y="3353885"/>
            <a:ext cx="3521302" cy="25389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8286" y="827314"/>
            <a:ext cx="689428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Аутизм – это…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нарушения контактов, уход от реальности в мир собственных переживаний.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постоянное нарушение развития, которое проявляется в течение первых трех лет жизни и является следствием неврологического расстройства.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нарушение развития. Дефект в системе, отвечающей за восприятие внешних стимулов, который заставляет ребенка обостренно реагировать на одни явления внешнего мира и почти не замечать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3521535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743" y="982132"/>
            <a:ext cx="10141855" cy="9047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содействие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всестороннему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 с РАС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075543"/>
            <a:ext cx="9601196" cy="39840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оказать помощь ребенку с РАС в социализации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 интерес к окружающему миру, потребность в общении, расширять  круг увлечений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умения и навыки;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сенсорное 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социально-бытовые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навыки;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и обогащать  эмоциональный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корректировать  детско-родительские отношения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 звуковую и речевую активности.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4749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9" y="595086"/>
            <a:ext cx="7315200" cy="5776685"/>
          </a:xfrm>
        </p:spPr>
      </p:pic>
    </p:spTree>
    <p:extLst>
      <p:ext uri="{BB962C8B-B14F-4D97-AF65-F5344CB8AC3E}">
        <p14:creationId xmlns:p14="http://schemas.microsoft.com/office/powerpoint/2010/main" val="2074826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595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такой ребенок уже есть в детском коллективе?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64773" y="2989943"/>
            <a:ext cx="9601196" cy="2070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54286" y="2989943"/>
            <a:ext cx="4789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0" y="2714170"/>
            <a:ext cx="6286500" cy="32947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693" y="2714170"/>
            <a:ext cx="6286500" cy="329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452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314" y="740230"/>
            <a:ext cx="10189029" cy="5508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marR="17907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Работая с аутичными детьми, надо иметь в виду,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что, скорее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всего, на первых этапах взаимодействия аутичный ребенок откажется от контакта с вами вовсе, а тем более не захочет вступать в групповую, а может быть, и в индивидуальную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работу.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Поэтому, рекомендуя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игры, занятия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работы с аутичными детьми, мы подразумеваем, что проводить их вы будете только исходя из реальных возможностей и необходимости.</a:t>
            </a:r>
            <a:b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         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Подбирая игру с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аутичным ребенком, следует также помнить, что играть он с вами будет только в те из них, которые в наибольшей степени совпадут с его интересами. </a:t>
            </a:r>
            <a:endParaRPr lang="ru-RU" sz="22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850" marR="179070"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Наиболее сложные для аутичных детей игры — это коллективные игры, которые предполагают их включение во взаимодействие со сверстниками. Эти игры вы будете использовать, разумеется, после проведения индивидуальной подготовительной работы и, конечно, при желании самого ребенка.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6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8286" y="812801"/>
            <a:ext cx="834571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учить ребенка -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доносить информацию через схемы, наглядные картинки,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переутомления,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организовывать пространство,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подписывать предметы, которыми пользуется ребенок,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обращаться к ребенку по имени,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навыкам самообслуживания и бытовой ориентировки,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осваивать деятельность частями, этапами, затем объединять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целое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развивать крупную и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14" y="4194628"/>
            <a:ext cx="2839130" cy="1777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00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" y="963284"/>
            <a:ext cx="2627085" cy="18408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86" y="955537"/>
            <a:ext cx="2614656" cy="1848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04" y="963284"/>
            <a:ext cx="3205609" cy="2286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591" y="3415211"/>
            <a:ext cx="2305957" cy="22483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470" y="3625681"/>
            <a:ext cx="2413087" cy="18273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204" y="3498689"/>
            <a:ext cx="2973527" cy="260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7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17197</TotalTime>
  <Words>1050</Words>
  <Application>Microsoft Office PowerPoint</Application>
  <PresentationFormat>Широкоэкранный</PresentationFormat>
  <Paragraphs>97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Garamond</vt:lpstr>
      <vt:lpstr>Times New Roman</vt:lpstr>
      <vt:lpstr>Натуральные материалы</vt:lpstr>
      <vt:lpstr>Семинар – практикум с педагогами на тему: «Особенности организации  работы с детьми с РАС» </vt:lpstr>
      <vt:lpstr>Презентация PowerPoint</vt:lpstr>
      <vt:lpstr>Презентация PowerPoint</vt:lpstr>
      <vt:lpstr>Цель:  содействие  всестороннему  развитию детей  с РАС</vt:lpstr>
      <vt:lpstr>Презентация PowerPoint</vt:lpstr>
      <vt:lpstr>Что делать, если такой ребенок уже есть в детском коллективе?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Предметные игры</vt:lpstr>
      <vt:lpstr>Стереотипные игры </vt:lpstr>
      <vt:lpstr>Презентация PowerPoint</vt:lpstr>
      <vt:lpstr>Презентация PowerPoint</vt:lpstr>
      <vt:lpstr>Презентация PowerPoint</vt:lpstr>
      <vt:lpstr>Сенсорные игры </vt:lpstr>
      <vt:lpstr>Презентация PowerPoint</vt:lpstr>
      <vt:lpstr>Презентация PowerPoint</vt:lpstr>
      <vt:lpstr>Проведение сенсорных игр решает следующие задачи:                                      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«Особенности организации  работы с детьми с РАС»</dc:title>
  <dc:creator>user</dc:creator>
  <cp:lastModifiedBy>Пользователь</cp:lastModifiedBy>
  <cp:revision>53</cp:revision>
  <dcterms:created xsi:type="dcterms:W3CDTF">2021-09-28T05:37:57Z</dcterms:created>
  <dcterms:modified xsi:type="dcterms:W3CDTF">2024-11-01T08:01:46Z</dcterms:modified>
</cp:coreProperties>
</file>