
<file path=[Content_Types].xml><?xml version="1.0" encoding="utf-8"?>
<Types xmlns="http://schemas.openxmlformats.org/package/2006/content-types">
  <Default Extension="png" ContentType="image/png"/>
  <Default Extension="webp" ContentType="vide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3" r:id="rId7"/>
    <p:sldId id="259" r:id="rId8"/>
    <p:sldId id="260" r:id="rId9"/>
    <p:sldId id="265" r:id="rId10"/>
  </p:sldIdLst>
  <p:sldSz cx="12192000" cy="685800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3" d="100"/>
          <a:sy n="43" d="100"/>
        </p:scale>
        <p:origin x="78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8713" y="691978"/>
            <a:ext cx="9152237" cy="282557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Семинар-практикум с педагогами ДОУ на тему: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Эмоциональные нарушения: аутоагрессивные и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гетереагрессивные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«Дорога добра»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– психологи:</a:t>
            </a:r>
          </a:p>
          <a:p>
            <a:pPr algn="r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 Анна Дмитриевна</a:t>
            </a:r>
          </a:p>
          <a:p>
            <a:pPr algn="r">
              <a:spcBef>
                <a:spcPts val="0"/>
              </a:spcBef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Шефер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Дарья Николаевна</a:t>
            </a:r>
          </a:p>
          <a:p>
            <a:pPr algn="r">
              <a:spcBef>
                <a:spcPts val="0"/>
              </a:spcBef>
            </a:pPr>
            <a:endParaRPr lang="ru-RU" sz="1200" dirty="0"/>
          </a:p>
          <a:p>
            <a:pPr algn="ctr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Ханты – Мансийск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16" y="691978"/>
            <a:ext cx="1375719" cy="137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68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повышение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компетентности педагогов по вопросам эмоционального развития детей, профилактика агрессивного поведения всех участников образовательного процесса.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том, что такое агрессия, каковы ее причины и формы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аутоагрессия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отличается 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гетероагрессии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выявлять агрессивных детей (дать критерии агрессивности).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методами работы по коррекции агрессивного поведения.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формах работы с родителями агрессивных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8795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7568" y="683741"/>
            <a:ext cx="10544432" cy="5228109"/>
          </a:xfrm>
        </p:spPr>
        <p:txBody>
          <a:bodyPr/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Аутоагрессия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агрессия, направленная на себя, проявляющаяся в самообвинении, самоуничижении, нанесении себе телесных повреждений вплоть до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самоубийства, проявляется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словах (дети могут ругать себя, даже обзывать), так и в поступках (дети бьют себя по голове, кусают себя и пр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Гетероагрессия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агрессия, направленная на внешний объект: других людей, живых существ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Крайним проявлением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гетероагрессии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убийства, нанесение тяжких телесных повреждений. Чаще всего сопровождается агрессивными эмоциями: злобой, ненавистью, яростью.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337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849" y="568411"/>
            <a:ext cx="10396151" cy="534343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аутоагрессии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гетероагрессии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особенности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родителей такие, как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07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046288" y="1301750"/>
            <a:ext cx="10145712" cy="46101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Неприятие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родителями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Безразличие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враждебность со стороны родителей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Разрушение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эмоциональных связей в семье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Неуважение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личности ребенка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или его полное отсутствие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недостаток внимания со стороны взрослых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физическую активность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праве на личную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74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65189" y="667265"/>
            <a:ext cx="10626811" cy="450322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Социально-биологические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массовой информации, кино-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видеоиндустрия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 пропагандируют культ насилия, причем не только для мальчиков, но и для девочек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идентифицируют себя с агрессивными кино-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-героями и ведут себя соответствующим образом.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 же важна обстановка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группе, находясь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агрессивной среде, ребенок вынужден 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такую же реакцию»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375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66" y="533494"/>
            <a:ext cx="8911687" cy="128089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помочь агрессивному ребёнку?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384" y="1169773"/>
            <a:ext cx="10071228" cy="4741449"/>
          </a:xfrm>
        </p:spPr>
        <p:txBody>
          <a:bodyPr/>
          <a:lstStyle/>
          <a:p>
            <a:pPr marL="0" indent="0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данной категорией детей должна проводиться в 3-х направлениях: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Работа 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гневом и повышением самооценки.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(Обучение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агрессивных детей приемлемым способам выражения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гнева).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Обучение детей навыкам распознавания и контроля, умению владеть собой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ситуациях,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провоцирующих вспышки гнева.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Формирование способности к эмпатии,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доверию, сочувствию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сопереживанию.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scale_120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9026" y="3622598"/>
            <a:ext cx="3475981" cy="248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2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22422"/>
            <a:ext cx="8075075" cy="168257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гневом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направленные на снятие детского гнева и агрессивности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1665" y="1524000"/>
            <a:ext cx="9922947" cy="4387222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Стаканчик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Громко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спеть любимую песню</a:t>
            </a: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Пускать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мыльные пузыри</a:t>
            </a: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Устроить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соревнования: «Кто громче крикнет», «Кто выше прыгнет», «Кто быстрее прибежит»</a:t>
            </a: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свою «обиду» и заштриховать ее</a:t>
            </a: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Скомкать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листьев бумаги, а затем выбросить их</a:t>
            </a: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ногами</a:t>
            </a: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Втирать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 в картонку или бумагу</a:t>
            </a: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Посчитать до десяти</a:t>
            </a: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конструктивное - спортивные игры,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снимает агрессию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258" y="2982096"/>
            <a:ext cx="2030109" cy="365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40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115" y="2776237"/>
            <a:ext cx="2678112" cy="3778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93558" y="1466335"/>
            <a:ext cx="6087762" cy="1670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Bef>
                <a:spcPts val="750"/>
              </a:spcBef>
              <a:spcAft>
                <a:spcPts val="90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«Каждый ребенок – маленькая личность, впитывающая каждую картинку, звук, запах и прикосновение»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Тим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Селдин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81391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56357</TotalTime>
  <Words>311</Words>
  <Application>Microsoft Office PowerPoint</Application>
  <PresentationFormat>Широкоэкранный</PresentationFormat>
  <Paragraphs>56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Легкий дым</vt:lpstr>
      <vt:lpstr>Семинар-практикум с педагогами ДОУ на тему: Эмоциональные нарушения: аутоагрессивные и гетереагрессивные дети «Дорога добра»</vt:lpstr>
      <vt:lpstr>Цель: повышение психолого-педагогической компетентности педагогов по вопросам эмоционального развития детей, профилактика агрессивного поведения всех участников образовательного процесса.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помочь агрессивному ребёнку? </vt:lpstr>
      <vt:lpstr>Работа с гневом  Упражнения, направленные на снятие детского гнева и агрессивности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с педагогами ДОУ на тему: Эмоциональные нарушения: аутоагрессивные и гетереагрессивные дети «Дорога добра»</dc:title>
  <dc:creator>Учетная запись Майкрософт</dc:creator>
  <cp:lastModifiedBy>Пользователь</cp:lastModifiedBy>
  <cp:revision>30</cp:revision>
  <cp:lastPrinted>2023-01-13T09:23:26Z</cp:lastPrinted>
  <dcterms:created xsi:type="dcterms:W3CDTF">2023-01-10T04:32:59Z</dcterms:created>
  <dcterms:modified xsi:type="dcterms:W3CDTF">2024-10-31T12:09:28Z</dcterms:modified>
</cp:coreProperties>
</file>