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1"/>
  </p:handout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3" r:id="rId10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78ED2F0-F0FB-4CBF-9B49-252E30395722}">
          <p14:sldIdLst>
            <p14:sldId id="256"/>
            <p14:sldId id="257"/>
            <p14:sldId id="258"/>
            <p14:sldId id="265"/>
            <p14:sldId id="259"/>
            <p14:sldId id="260"/>
            <p14:sldId id="261"/>
            <p14:sldId id="262"/>
            <p14:sldId id="263"/>
          </p14:sldIdLst>
        </p14:section>
        <p14:section name="Раздел без заголовка" id="{F7D0CABA-5097-4FD3-9A34-C98AA0DF61F9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09EB-CF73-465D-991A-1FDBA1E71A8F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BA5CED-2ED2-4D63-B581-24FAB7B44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630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3ACCE-7B6C-499E-ABC5-1CFE9E04555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7FF9846-C65F-4066-A652-8AE453980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420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3ACCE-7B6C-499E-ABC5-1CFE9E04555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7FF9846-C65F-4066-A652-8AE453980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65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3ACCE-7B6C-499E-ABC5-1CFE9E04555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7FF9846-C65F-4066-A652-8AE453980FB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4407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3ACCE-7B6C-499E-ABC5-1CFE9E04555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FF9846-C65F-4066-A652-8AE453980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846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3ACCE-7B6C-499E-ABC5-1CFE9E04555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FF9846-C65F-4066-A652-8AE453980FB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81901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3ACCE-7B6C-499E-ABC5-1CFE9E04555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FF9846-C65F-4066-A652-8AE453980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0417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3ACCE-7B6C-499E-ABC5-1CFE9E04555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F9846-C65F-4066-A652-8AE453980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459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3ACCE-7B6C-499E-ABC5-1CFE9E04555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F9846-C65F-4066-A652-8AE453980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585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3ACCE-7B6C-499E-ABC5-1CFE9E04555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F9846-C65F-4066-A652-8AE453980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138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3ACCE-7B6C-499E-ABC5-1CFE9E04555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7FF9846-C65F-4066-A652-8AE453980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53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3ACCE-7B6C-499E-ABC5-1CFE9E04555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7FF9846-C65F-4066-A652-8AE453980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304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3ACCE-7B6C-499E-ABC5-1CFE9E04555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7FF9846-C65F-4066-A652-8AE453980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665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3ACCE-7B6C-499E-ABC5-1CFE9E04555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F9846-C65F-4066-A652-8AE453980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758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3ACCE-7B6C-499E-ABC5-1CFE9E04555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F9846-C65F-4066-A652-8AE453980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737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3ACCE-7B6C-499E-ABC5-1CFE9E04555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F9846-C65F-4066-A652-8AE453980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237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3ACCE-7B6C-499E-ABC5-1CFE9E04555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FF9846-C65F-4066-A652-8AE453980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690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3ACCE-7B6C-499E-ABC5-1CFE9E045559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7FF9846-C65F-4066-A652-8AE453980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438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96588" y="1399142"/>
            <a:ext cx="6852492" cy="3227942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9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ru-RU" sz="36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– практикум для педагогов ДОУ</a:t>
            </a:r>
            <a:br>
              <a:rPr lang="ru-RU" sz="36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БОЮСЬКА» </a:t>
            </a: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теме: «Эмоциональные нарушения: тревожные дети»</a:t>
            </a: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529590" y="4777379"/>
            <a:ext cx="1975022" cy="1700539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10000"/>
              </a:lnSpc>
              <a:buClr>
                <a:srgbClr val="A53010"/>
              </a:buClr>
            </a:pPr>
            <a:r>
              <a:rPr lang="ru-RU" sz="22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 педагоги - психологи: </a:t>
            </a:r>
            <a:r>
              <a:rPr lang="ru-RU" sz="22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Герман А.Д.</a:t>
            </a:r>
          </a:p>
          <a:p>
            <a:pPr lvl="0">
              <a:lnSpc>
                <a:spcPct val="110000"/>
              </a:lnSpc>
              <a:buClr>
                <a:srgbClr val="A53010"/>
              </a:buClr>
            </a:pPr>
            <a:r>
              <a:rPr lang="ru-RU" sz="22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Шефер</a:t>
            </a:r>
            <a:r>
              <a:rPr lang="ru-RU" sz="22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Д.Н.</a:t>
            </a:r>
            <a:endParaRPr lang="ru-RU" sz="2200" dirty="0">
              <a:solidFill>
                <a:prstClr val="black">
                  <a:lumMod val="65000"/>
                  <a:lumOff val="3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>
              <a:spcBef>
                <a:spcPts val="0"/>
              </a:spcBef>
              <a:buClr>
                <a:srgbClr val="A53010"/>
              </a:buClr>
            </a:pPr>
            <a:endParaRPr lang="ru-RU" sz="25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lvl="0">
              <a:buClr>
                <a:srgbClr val="A53010"/>
              </a:buClr>
            </a:pPr>
            <a:endParaRPr lang="ru-RU" sz="1700" dirty="0">
              <a:solidFill>
                <a:prstClr val="black">
                  <a:lumMod val="65000"/>
                  <a:lumOff val="3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Эмблема сади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64" y="300372"/>
            <a:ext cx="1798247" cy="1785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82737" y="6161707"/>
            <a:ext cx="31875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Ханты –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Мансийск</a:t>
            </a: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457200"/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408972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2945176"/>
          </a:xfrm>
        </p:spPr>
        <p:txBody>
          <a:bodyPr/>
          <a:lstStyle/>
          <a:p>
            <a:pPr indent="0">
              <a:lnSpc>
                <a:spcPct val="107000"/>
              </a:lnSpc>
              <a:buNone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ормирование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педагогов ДОУ представления об основных направлениях и методах профилактики и коррекции тревожности у дошкольников.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59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</a:t>
            </a: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5655" y="1608463"/>
            <a:ext cx="8915400" cy="4021155"/>
          </a:xfrm>
        </p:spPr>
        <p:txBody>
          <a:bodyPr/>
          <a:lstStyle/>
          <a:p>
            <a:pPr lvl="0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познакомить 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педагогов с понятием «тревожность» и причинами её возникновения;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оказать помощь в выявлении тревожных детей;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умение планировать и осуществлять коррекционную работу с тревожными детьми.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031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400050"/>
            <a:ext cx="8915400" cy="6134100"/>
          </a:xfrm>
        </p:spPr>
        <p:txBody>
          <a:bodyPr>
            <a:normAutofit/>
          </a:bodyPr>
          <a:lstStyle/>
          <a:p>
            <a:pPr marL="800100" lvl="0" indent="-457200">
              <a:lnSpc>
                <a:spcPct val="107000"/>
              </a:lnSpc>
              <a:buClr>
                <a:srgbClr val="A53010"/>
              </a:buClr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Тревожность — это индивидуальная психологическая особенность, проявляющаяся в склонности человека к частым и интенсивным переживаниям состояния тревоги, а также в низком пороге его возникновения.</a:t>
            </a:r>
          </a:p>
          <a:p>
            <a:pPr marL="800100" lvl="0" indent="-457200">
              <a:lnSpc>
                <a:spcPct val="107000"/>
              </a:lnSpc>
              <a:buClr>
                <a:srgbClr val="A53010"/>
              </a:buClr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Тревога - это эпизодические проявления беспокойства и волнения. </a:t>
            </a:r>
            <a:endParaRPr lang="ru-RU" sz="32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148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6940" y="980501"/>
            <a:ext cx="10543142" cy="141015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7000"/>
              </a:lnSpc>
              <a:buNone/>
            </a:pPr>
            <a:r>
              <a:rPr lang="ru-RU" sz="4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 думаете, что способствует внутреннему конфликту?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731" y="2214390"/>
            <a:ext cx="5328492" cy="464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61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5655" y="492087"/>
            <a:ext cx="8915400" cy="3429918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3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егативные 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требования, предъявляемыми к ребенку, которые могут </a:t>
            </a:r>
            <a:r>
              <a:rPr lang="ru-RU" sz="3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унизить;</a:t>
            </a:r>
            <a:endParaRPr lang="ru-RU" sz="3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3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еадекватные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чаще всего завышенные </a:t>
            </a:r>
            <a:r>
              <a:rPr lang="ru-RU" sz="3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требования;</a:t>
            </a:r>
            <a:endParaRPr lang="ru-RU" sz="3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3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ротиворечивые </a:t>
            </a:r>
            <a:r>
              <a:rPr lang="ru-RU" sz="3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требования, которые предъявляют к ребенку родители или </a:t>
            </a:r>
            <a:r>
              <a:rPr lang="ru-RU" sz="35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педагоги.</a:t>
            </a:r>
            <a:endParaRPr lang="ru-RU" sz="3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5884" y="3798739"/>
            <a:ext cx="5736116" cy="305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Мозговой штурм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9144" y="2691240"/>
            <a:ext cx="5894024" cy="5104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Портрет тревожного ребенка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858" y="3201688"/>
            <a:ext cx="3587827" cy="3587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6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помочь тревожному ребёнку</a:t>
            </a: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самооценки 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ребенка;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обучение ребенка способам снятия мышечного и эмоционального напряжения;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отработка навыков владения собой в ситуациях, травмирующих ребенка.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183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Рефлексия</a:t>
            </a:r>
            <a:r>
              <a:rPr lang="ru-RU" sz="4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000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buNone/>
            </a:pP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Чем полезна для Вас эта встреча?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2). Какие приемы Вы будете использовать при общении со своим ребенком?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3). Ваши предложения.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232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203</TotalTime>
  <Words>207</Words>
  <Application>Microsoft Office PowerPoint</Application>
  <PresentationFormat>Широкоэкранный</PresentationFormat>
  <Paragraphs>27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Wingdings</vt:lpstr>
      <vt:lpstr>Wingdings 3</vt:lpstr>
      <vt:lpstr>Легкий дым</vt:lpstr>
      <vt:lpstr> Семинар – практикум для педагогов ДОУ «БОЮСЬКА»  по теме: «Эмоциональные нарушения: тревожные дети» </vt:lpstr>
      <vt:lpstr>Цель</vt:lpstr>
      <vt:lpstr>Задачи </vt:lpstr>
      <vt:lpstr>Презентация PowerPoint</vt:lpstr>
      <vt:lpstr>Презентация PowerPoint</vt:lpstr>
      <vt:lpstr>Презентация PowerPoint</vt:lpstr>
      <vt:lpstr>Мозговой штурм </vt:lpstr>
      <vt:lpstr>Как помочь тревожному ребёнку </vt:lpstr>
      <vt:lpstr>Рефлексия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 – практикум для педагогов ДОУ  на тему:  «Ранее выявление детей (семей), находящихся в социально-опасном положении»</dc:title>
  <dc:creator>Пользователь</dc:creator>
  <cp:lastModifiedBy>Пользователь</cp:lastModifiedBy>
  <cp:revision>19</cp:revision>
  <cp:lastPrinted>2022-12-09T04:14:13Z</cp:lastPrinted>
  <dcterms:created xsi:type="dcterms:W3CDTF">2022-12-02T03:47:08Z</dcterms:created>
  <dcterms:modified xsi:type="dcterms:W3CDTF">2024-10-31T10:56:26Z</dcterms:modified>
</cp:coreProperties>
</file>