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1"/>
  </p:handoutMasterIdLst>
  <p:sldIdLst>
    <p:sldId id="256" r:id="rId2"/>
    <p:sldId id="265" r:id="rId3"/>
    <p:sldId id="257" r:id="rId4"/>
    <p:sldId id="258" r:id="rId5"/>
    <p:sldId id="259" r:id="rId6"/>
    <p:sldId id="261" r:id="rId7"/>
    <p:sldId id="262" r:id="rId8"/>
    <p:sldId id="263" r:id="rId9"/>
    <p:sldId id="264" r:id="rId10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55DBE-F9BA-49F4-AF0A-62E5919EC167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0BA01-CA8B-4DF6-BCFD-A2A2849F5E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922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70997" y="1924333"/>
            <a:ext cx="6137070" cy="1528551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с педагогами на тему: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работы с детьми с ТНР в условиях ДОУ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– психологи: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Анна Дмитриевна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Шефер Дарья Николаевна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/>
              <a:t>Ханты – Мансийск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/>
              <a:t> </a:t>
            </a:r>
            <a:r>
              <a:rPr lang="ru-RU" sz="1400" smtClean="0"/>
              <a:t>2022</a:t>
            </a:r>
            <a:endParaRPr lang="ru-RU" sz="1400" dirty="0"/>
          </a:p>
          <a:p>
            <a:endParaRPr lang="ru-RU" dirty="0"/>
          </a:p>
        </p:txBody>
      </p:sp>
      <p:pic>
        <p:nvPicPr>
          <p:cNvPr id="4" name="Рисунок 3" descr="Эмблема сад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49" y="1719620"/>
            <a:ext cx="1071908" cy="10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96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6036" y="832513"/>
            <a:ext cx="8611737" cy="50428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сегодняшний день особую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тревогу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тяжелыми нарушениями речи (ТНР). Причины, обуславливающее ТНР, многообразны.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стороны – это инфекции, интоксикации, травмы, воздействующие на мозг малыша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приемущественно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ранних стадиях внутриутробного и постнатального развития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стороны – это неблагоприятные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микросоциальные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условия, которые выступают как дополнительный фактор, усугубляющий состояние ребенка.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449" y="3725816"/>
            <a:ext cx="2149522" cy="214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7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05725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обучающихся  устной речи и культуры речевого общения с окружающими.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21" y="2047165"/>
            <a:ext cx="9130352" cy="42171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речевого развития в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 ДОУ: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артикуляционного аппарата и тонкой моторики.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произношения поставленных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 - логопедом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Целенаправленная активизация отработанной лексики.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в правильном употреблении сформированных грамматических категорий.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внимания, памяти, логического мышления в играх и упражнения на бездефектном речевом материале.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связной речи.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906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учебной деятельности детей с ТНР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2131"/>
            <a:ext cx="9601196" cy="3521122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замедленный темп восприятия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сниженный уровень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работоспособности;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организации произвольной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самоконтроля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возможное ослабление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отклонение в пространственной ориентировке и конструктивной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мелкой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зрительно-моторной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-моторной координации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00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 РАБОТЕ ВОСПИТАТЕЛЯ С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с ТНР 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мониторинг развития;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коррекционная работа;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- пространственной    среды;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родителями;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66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 РАБОТА ВОСПИТАТЕЛЯ НАПРАВЛЕНА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СЛЕДУЮЩИХ ФУНКЦИЙ: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Моторики (общая, ручная,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пальцевая, мимическая,  артикуляционная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Неречевых психических функций (НПФ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Речевых функций: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звукопроизношение, фонематические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(восприятие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лексико-грамматический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строй речи, связная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806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РАЗВИВАЮЩЕЙ ПРЕДМЕТНОПРОСТРАНСТВЕННОЙ СРЕДЫ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в речевом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центре представлен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материал по развитию артикуляционной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пособия для развития дыхания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пособия для развития мелкой моторики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материал по звукоподражанию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игры и пособия по автоматизации звуков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игры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–грамматической стороны речи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игры по развитию связной речи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32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ТНР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402006"/>
            <a:ext cx="9601196" cy="3473862"/>
          </a:xfrm>
        </p:spPr>
        <p:txBody>
          <a:bodyPr>
            <a:normAutofit/>
          </a:bodyPr>
          <a:lstStyle/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Смена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 деятельности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дифференцированные задания в соответствии с речевыми возможностями детей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режима </a:t>
            </a: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изученного материала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максимальной наглядности, активное применение рисунков, схем, символов; игровых приемов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тактильных ощущений </a:t>
            </a:r>
            <a:endParaRPr lang="ru-RU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101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64276" y="764275"/>
            <a:ext cx="8836924" cy="5111063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Одновременная работа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 развитием  всех компонентов  речи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упражнения по развитию речи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мыслительных операции: анализа, синтеза, сравнения, обобщения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стихотворений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комментирование, систематическое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инструкции на части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времени на выполнение работы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101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3199</TotalTime>
  <Words>359</Words>
  <Application>Microsoft Office PowerPoint</Application>
  <PresentationFormat>Широкоэкранный</PresentationFormat>
  <Paragraphs>47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Times New Roman</vt:lpstr>
      <vt:lpstr>Натуральные материалы</vt:lpstr>
      <vt:lpstr>Семинар – практикум с педагогами на тему: «Специфика работы с детьми с ТНР в условиях ДОУ»</vt:lpstr>
      <vt:lpstr>Презентация PowerPoint</vt:lpstr>
      <vt:lpstr>Цель: формирование у обучающихся  устной речи и культуры речевого общения с окружающими. </vt:lpstr>
      <vt:lpstr>Специфика учебной деятельности детей с ТНР </vt:lpstr>
      <vt:lpstr>НАПРАВЛЕНИЯ В РАБОТЕ ВОСПИТАТЕЛЯ С обучающимися с ТНР : </vt:lpstr>
      <vt:lpstr>КОРРЕКЦИОННАЯ РАБОТА ВОСПИТАТЕЛЯ НАПРАВЛЕНА НА РАЗВИТИЕ СЛЕДУЮЩИХ ФУНКЦИЙ: </vt:lpstr>
      <vt:lpstr>ОРГАНИЗАЦИЯ РАЗВИВАЮЩЕЙ ПРЕДМЕТНОПРОСТРАНСТВЕННОЙ СРЕДЫ </vt:lpstr>
      <vt:lpstr>методы и приемы работы с обучающимися  с ТНР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– практикум с педагогами на тему: «Особенности организации  работы с детьми с РАС»</dc:title>
  <dc:creator>user</dc:creator>
  <cp:lastModifiedBy>Учетная запись Майкрософт</cp:lastModifiedBy>
  <cp:revision>19</cp:revision>
  <cp:lastPrinted>2022-01-25T05:15:50Z</cp:lastPrinted>
  <dcterms:created xsi:type="dcterms:W3CDTF">2021-12-08T04:58:25Z</dcterms:created>
  <dcterms:modified xsi:type="dcterms:W3CDTF">2022-11-25T06:17:53Z</dcterms:modified>
</cp:coreProperties>
</file>