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t>4/22/2022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4/22/2022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4/22/2022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4/22/2022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4/22/2022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f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f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«Приемы педагогического общения с обучающимися»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2108085"/>
          </a:xfrm>
        </p:spPr>
        <p:txBody>
          <a:bodyPr>
            <a:normAutofit fontScale="92500" lnSpcReduction="20000"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– психологи:</a:t>
            </a:r>
          </a:p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Герман Анна Дмитриевна</a:t>
            </a:r>
          </a:p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Шефер Дарья Николаевна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Ханты 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ансийск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Эмблема садик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626" y="582125"/>
            <a:ext cx="1415807" cy="1406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2669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7546" y="423081"/>
            <a:ext cx="5117911" cy="6085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450"/>
              </a:spcBef>
              <a:spcAft>
                <a:spcPts val="450"/>
              </a:spcAft>
            </a:pP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Мери </a:t>
            </a:r>
            <a:r>
              <a:rPr lang="ru-RU" sz="28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Поппинс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знает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потребности детей, закономерности их развития. В 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общении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естественна и эмоциональна, гибко сменяет позиции в различных ситуациях. Обучение детей проводит настолько естественно, что они этого не замечают, используя игру, проблемные ситуации в повседневной жизни. Главное — любит детей!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397" y="812808"/>
            <a:ext cx="5156949" cy="5306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768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9050" y="1032680"/>
            <a:ext cx="8889469" cy="3812275"/>
          </a:xfrm>
        </p:spPr>
        <p:txBody>
          <a:bodyPr>
            <a:normAutofit/>
          </a:bodyPr>
          <a:lstStyle/>
          <a:p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 !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1277" y="3463119"/>
            <a:ext cx="3489485" cy="2763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779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dirty="0">
                <a:solidFill>
                  <a:schemeClr val="tx1"/>
                </a:solidFill>
              </a:rPr>
              <a:t>:</a:t>
            </a:r>
            <a:r>
              <a:rPr lang="ru-RU" dirty="0"/>
              <a:t>  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педагогов основам эффективного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общения.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овладение навыками различных техник эффективного общения, которые помогут в решении проблемных ситуаций, возникающих в работе с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детьми;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повышение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психологической компетентности педагогов.</a:t>
            </a:r>
          </a:p>
          <a:p>
            <a:pPr marL="45720" indent="0">
              <a:buNone/>
            </a:pP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3625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586854" y="600501"/>
            <a:ext cx="10809027" cy="5495499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Можете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 вы назвать то главное, что хотели бы видеть у всех ваших воспитанников без исключения? </a:t>
            </a:r>
            <a:endParaRPr lang="ru-RU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Учитываете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 индивидуальные особенности и возможности каждого ребенка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5720" indent="0">
              <a:buNone/>
            </a:pP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Скажите, на каких детей воспитатели жалуются чаще всего? 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800" y="3348250"/>
            <a:ext cx="508000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471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7672" y="586855"/>
            <a:ext cx="10713492" cy="1673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450"/>
              </a:spcBef>
              <a:spcAft>
                <a:spcPts val="450"/>
              </a:spcAft>
            </a:pP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Карабас-</a:t>
            </a:r>
            <a:r>
              <a:rPr lang="ru-RU" sz="32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барабас</a:t>
            </a:r>
            <a:r>
              <a:rPr lang="ru-RU" sz="3200" b="1" dirty="0" smtClean="0">
                <a:solidFill>
                  <a:srgbClr val="6666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основой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всего воспитания является страх и подчинение воле взрослого , подавляющего естественную активность дошкольников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0608" y="1917462"/>
            <a:ext cx="3289111" cy="4422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36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3081" y="409433"/>
            <a:ext cx="6073253" cy="61250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450"/>
              </a:spcBef>
              <a:spcAft>
                <a:spcPts val="450"/>
              </a:spcAft>
            </a:pP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Мальвина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такой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 четко знает, что правильно, а что нет, что нужно, а что бесполезно. Такой подход эффективен в воспитании у детей культурно-гигиенических навыков, предполагающих выработку четко последовательных действий (сначала откручиваем кран, потом уж намыливаем руки, а не наоборот). Что же касается повседневного общения, естественно возникающих конфликтов, здесь Мальвина действует просто: непонятное ей автоматически становится неправильным. Как следствие, отсутствие у детей инициативности, самостоятельности, любознательности и эмоциональности.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479" y="859809"/>
            <a:ext cx="3873968" cy="548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178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9434" y="491319"/>
            <a:ext cx="6018662" cy="4505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450"/>
              </a:spcBef>
              <a:spcAft>
                <a:spcPts val="45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Красная 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Шапочка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эмоциональна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непоследовательна и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непрагматична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. Вызывает у детей симпатию, основанную на схожести. В своих действиях руководствуется сиюминутно возникшими желаниями, не продумывает последствия хотя бы на полшага. Такая инфантильность приводит к торможению волевой регуляции поведения у детей, к развитию неорганизованности, неумению предвидеть последствия своего поведения.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409" y="1378424"/>
            <a:ext cx="4434385" cy="4434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076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4148" y="464025"/>
            <a:ext cx="5977721" cy="29243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450"/>
              </a:spcBef>
              <a:spcAft>
                <a:spcPts val="45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Спящая Красавица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безразлична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к детям, и к окружающему миру. В группе ее не видно и не слышно, дети предоставлены сами себе. Следствие — дети становятся такими же безразличным к окружающему, либо расторможенными, основное и любимое занятие — баловство.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641" y="2600171"/>
            <a:ext cx="4701370" cy="3403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2369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9434" y="395785"/>
            <a:ext cx="6496334" cy="2858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450"/>
              </a:spcBef>
              <a:spcAft>
                <a:spcPts val="45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Наседка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заботлива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внимательна, тревожна, повсюду видит опасность. В итоге у детей пропадает необходимость и потребность «махать крыльями» самостоятельно. Неуверенность в своих силах, низкая самооценка, тревожность, лень — вот последствия такой воспитательской позиции.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5768" y="1992573"/>
            <a:ext cx="4131362" cy="347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5533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8490" y="341194"/>
            <a:ext cx="5472752" cy="3253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450"/>
              </a:spcBef>
              <a:spcAft>
                <a:spcPts val="45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Снежная Королева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красавица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лишенная чувства любви и привязанности к детям. Ее главное желание — повелевать маленькими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Каями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. Добивается она подчинения, манипулируя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чувствами.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следствие — эмоциональная бесчувственность, жестокость,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безынициативность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032" y="2156346"/>
            <a:ext cx="5943134" cy="3970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794994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Основа</Template>
  <TotalTime>5734</TotalTime>
  <Words>432</Words>
  <Application>Microsoft Office PowerPoint</Application>
  <PresentationFormat>Широкоэкранный</PresentationFormat>
  <Paragraphs>21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Calibri</vt:lpstr>
      <vt:lpstr>Corbel</vt:lpstr>
      <vt:lpstr>Times New Roman</vt:lpstr>
      <vt:lpstr>Базис</vt:lpstr>
      <vt:lpstr>«Приемы педагогического общения с обучающимися» </vt:lpstr>
      <vt:lpstr>Цель:  обучение педагогов основам эффективного общения.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«Приемы педагогического общения с обучающимися»</dc:title>
  <dc:creator>user</dc:creator>
  <cp:lastModifiedBy>user</cp:lastModifiedBy>
  <cp:revision>12</cp:revision>
  <dcterms:created xsi:type="dcterms:W3CDTF">2022-04-22T07:51:28Z</dcterms:created>
  <dcterms:modified xsi:type="dcterms:W3CDTF">2022-04-26T07:25:38Z</dcterms:modified>
</cp:coreProperties>
</file>